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089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15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440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905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235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122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982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183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15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03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778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DC0D-3CAB-4C2C-9345-734B75CBDBD5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3166-557A-4B50-85E4-EC05C47C9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3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1425"/>
            <a:ext cx="7772400" cy="84137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TÊN ĐỀ TÀI: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953000"/>
            <a:ext cx="4876800" cy="1295400"/>
          </a:xfrm>
        </p:spPr>
        <p:txBody>
          <a:bodyPr>
            <a:noAutofit/>
          </a:bodyPr>
          <a:lstStyle/>
          <a:p>
            <a:pPr algn="l"/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VĂN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endParaRPr lang="vi-VN" sz="15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VĂN C</a:t>
            </a:r>
            <a:endParaRPr lang="en-US" sz="15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TS. NGUYỄN  HOÀNG NGUYÊN</a:t>
            </a:r>
            <a:endParaRPr lang="en-US" sz="15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vi-VN" sz="14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520825"/>
            <a:ext cx="77724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HỘI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NGHỊ SINH VIÊN NGHIÊN CỨU KHOA HỌC NĂM HỌC 2022 - 2023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2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TÊN ĐỀ TÀI: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TÊN BÁO CÁO</dc:title>
  <dc:creator>Hien Le Trong</dc:creator>
  <cp:lastModifiedBy>admin</cp:lastModifiedBy>
  <cp:revision>6</cp:revision>
  <dcterms:created xsi:type="dcterms:W3CDTF">2016-06-06T04:40:13Z</dcterms:created>
  <dcterms:modified xsi:type="dcterms:W3CDTF">2023-04-21T07:16:07Z</dcterms:modified>
</cp:coreProperties>
</file>